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6DBD-E37B-4D5F-B6C5-A45F874E7D6F}" type="datetimeFigureOut">
              <a:rPr lang="pt-BR" smtClean="0"/>
              <a:t>05/06/2020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FEC7-93C7-4062-BAD5-59AF1CF8CB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880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6DBD-E37B-4D5F-B6C5-A45F874E7D6F}" type="datetimeFigureOut">
              <a:rPr lang="pt-BR" smtClean="0"/>
              <a:t>05/06/2020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FEC7-93C7-4062-BAD5-59AF1CF8CB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2121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6DBD-E37B-4D5F-B6C5-A45F874E7D6F}" type="datetimeFigureOut">
              <a:rPr lang="pt-BR" smtClean="0"/>
              <a:t>05/06/2020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FEC7-93C7-4062-BAD5-59AF1CF8CB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9508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6DBD-E37B-4D5F-B6C5-A45F874E7D6F}" type="datetimeFigureOut">
              <a:rPr lang="pt-BR" smtClean="0"/>
              <a:t>05/06/2020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FEC7-93C7-4062-BAD5-59AF1CF8CB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6128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6DBD-E37B-4D5F-B6C5-A45F874E7D6F}" type="datetimeFigureOut">
              <a:rPr lang="pt-BR" smtClean="0"/>
              <a:t>05/06/2020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FEC7-93C7-4062-BAD5-59AF1CF8CB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8843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6DBD-E37B-4D5F-B6C5-A45F874E7D6F}" type="datetimeFigureOut">
              <a:rPr lang="pt-BR" smtClean="0"/>
              <a:t>05/06/2020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FEC7-93C7-4062-BAD5-59AF1CF8CB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8793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6DBD-E37B-4D5F-B6C5-A45F874E7D6F}" type="datetimeFigureOut">
              <a:rPr lang="pt-BR" smtClean="0"/>
              <a:t>05/06/2020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FEC7-93C7-4062-BAD5-59AF1CF8CB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3294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6DBD-E37B-4D5F-B6C5-A45F874E7D6F}" type="datetimeFigureOut">
              <a:rPr lang="pt-BR" smtClean="0"/>
              <a:t>05/06/2020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FEC7-93C7-4062-BAD5-59AF1CF8CB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727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6DBD-E37B-4D5F-B6C5-A45F874E7D6F}" type="datetimeFigureOut">
              <a:rPr lang="pt-BR" smtClean="0"/>
              <a:t>05/06/2020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FEC7-93C7-4062-BAD5-59AF1CF8CB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7353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6DBD-E37B-4D5F-B6C5-A45F874E7D6F}" type="datetimeFigureOut">
              <a:rPr lang="pt-BR" smtClean="0"/>
              <a:t>05/06/2020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FEC7-93C7-4062-BAD5-59AF1CF8CB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8602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6DBD-E37B-4D5F-B6C5-A45F874E7D6F}" type="datetimeFigureOut">
              <a:rPr lang="pt-BR" smtClean="0"/>
              <a:t>05/06/2020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FEC7-93C7-4062-BAD5-59AF1CF8CB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81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26DBD-E37B-4D5F-B6C5-A45F874E7D6F}" type="datetimeFigureOut">
              <a:rPr lang="pt-BR" smtClean="0"/>
              <a:t>05/06/2020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EFEC7-93C7-4062-BAD5-59AF1CF8CB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803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ESCOLINHA CRAQUES DO FUTURO DE IRETAMA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t-BR" dirty="0"/>
              <a:t>NOME DO PROJETO: ESCOLINHA CRAQUES DO FUTURO DE IRETAMA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MUNICÍPIO: IRETAMA-PR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FUNÇÃO DE GOVERNO: SECRETRIA MUNICIPAL DE ESPORTES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3843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DESCRIÇÃO DO PROJETO</a:t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Através  do  Projeto Escolinha Craques do Futuro de Iretama, desejamos alcançar altos rendimentos de atletas. E para isso estamos intensificando os treinamentos diários para chegarmos nos resultados pretendidos.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55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OBJETIVOS</a:t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/>
              <a:t>DIRETO: formar atletas de alto nível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Indireto: buscar nos distritos atletas com alto nível de rendimento para dar sequencia no Projeto.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0750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BENEFICIÁRIOS</a:t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DIRETOS: Atletas com idade entre 10 á 18 anos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INDIRETOS: População em geral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0787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ORIGEM DO RECURSO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Financiamento público: R$ 20.000,00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Financiamento privado: R$ 20.000,00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Custo do Projeto por Beneficiário Direto: R$ 58,00</a:t>
            </a:r>
          </a:p>
          <a:p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94534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RESULTADOS ALCANÇADOS</a:t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pt-BR" dirty="0"/>
              <a:t>ORIGEM DO RECURSO</a:t>
            </a:r>
          </a:p>
          <a:p>
            <a:r>
              <a:rPr lang="pt-BR" dirty="0"/>
              <a:t>Este Projeto tem como ponto forte a formação atlética, já tendo destacado dois (2) atletas para grandes clubes do cenário brasileiro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01 atleta para o São Caetano</a:t>
            </a:r>
          </a:p>
          <a:p>
            <a:r>
              <a:rPr lang="pt-BR" dirty="0"/>
              <a:t>01 atleta para o Flamengo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A inovação é novos métodos de treinamentos, proporcionando mais eficácia aos atletas, abrangendo toda população.</a:t>
            </a:r>
          </a:p>
          <a:p>
            <a:r>
              <a:rPr lang="pt-BR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6657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PONTOS A DESTACAR</a:t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pt-BR" dirty="0"/>
              <a:t>Este Projeto tem a finalidade de formar além de atletas, cidadãos de bem, prontos para enfrentar os desafios da vida.</a:t>
            </a:r>
          </a:p>
          <a:p>
            <a:r>
              <a:rPr lang="pt-BR" dirty="0"/>
              <a:t>Destaca-se também a formação de dois atletas para o cenário brasileiro.</a:t>
            </a:r>
          </a:p>
          <a:p>
            <a:r>
              <a:rPr lang="pt-BR" dirty="0"/>
              <a:t> </a:t>
            </a:r>
          </a:p>
          <a:p>
            <a:r>
              <a:rPr lang="pt-BR" dirty="0" err="1"/>
              <a:t>Murillo</a:t>
            </a:r>
            <a:r>
              <a:rPr lang="pt-BR" dirty="0"/>
              <a:t> Alves de </a:t>
            </a:r>
            <a:r>
              <a:rPr lang="pt-BR" dirty="0" err="1"/>
              <a:t>Goes</a:t>
            </a:r>
            <a:r>
              <a:rPr lang="pt-BR" dirty="0"/>
              <a:t> Silva – goleiro – 17 anos - esta na categoria de base do São Caetano de São Paulo.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Gustavo Puskas Pinheiro Lemos: atacante – 12 anos- está na base do Flamengo do Rio de Janeiro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96647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145</Words>
  <Application>Microsoft Office PowerPoint</Application>
  <PresentationFormat>Apresentação na tela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ESCOLINHA CRAQUES DO FUTURO DE IRETAMA</vt:lpstr>
      <vt:lpstr>DESCRIÇÃO DO PROJETO </vt:lpstr>
      <vt:lpstr>OBJETIVOS </vt:lpstr>
      <vt:lpstr>BENEFICIÁRIOS </vt:lpstr>
      <vt:lpstr>ORIGEM DO RECURSO </vt:lpstr>
      <vt:lpstr>RESULTADOS ALCANÇADOS </vt:lpstr>
      <vt:lpstr>PONTOS A DESTACAR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ESCOLINHA CRAQUES DO FUTURO DE IRETAMA</dc:title>
  <dc:creator>Contabilidade</dc:creator>
  <cp:lastModifiedBy>Contabilidade</cp:lastModifiedBy>
  <cp:revision>2</cp:revision>
  <dcterms:created xsi:type="dcterms:W3CDTF">2020-06-05T15:26:29Z</dcterms:created>
  <dcterms:modified xsi:type="dcterms:W3CDTF">2020-06-05T15:33:14Z</dcterms:modified>
</cp:coreProperties>
</file>